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78" d="100"/>
          <a:sy n="78" d="100"/>
        </p:scale>
        <p:origin x="77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31B0DA-9B9C-8F5D-D93C-B1B2545BEB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1F0F91D-5E4F-2A8C-F0C4-C1A232C842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3B8156-B3A5-7EFB-7B90-F65D0ECA3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699D-8604-45D8-AF17-281CF424AF2B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114F925-CF58-D9D0-4ACB-5FF0F034EC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886343-4404-BFA4-526E-0A9085EC3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20D6-FEF7-439D-9997-CCD4E7B9B4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12543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32501E-8C24-8F03-79D7-3A1C4CE600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7AC8B7E-EDF1-55BB-246A-9D34CAC8C6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7BF85CE-5C43-765F-7057-F1F7D542C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699D-8604-45D8-AF17-281CF424AF2B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0FA8A8E-0242-2963-C2DF-A1982A12A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1773CD6-A8B7-00E8-10C1-86D8DFB066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20D6-FEF7-439D-9997-CCD4E7B9B4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821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2373ADD8-EB8C-01CF-070D-298F232944C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B88EF54-0071-8E92-9C9F-F6B718E647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1F71280-308B-1A5E-14BC-49CB835C4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699D-8604-45D8-AF17-281CF424AF2B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69ABEB1-5D30-7220-F8D6-9EE6F0C6AA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A0AFCB-4B4B-642B-F9BB-7D6CF5F42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20D6-FEF7-439D-9997-CCD4E7B9B4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27070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5E1C93-E78E-7C79-DEE1-54D58D5322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73DCA85-06DB-2A4D-8E38-D09D5D6EFD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D981585-7751-6B93-03C8-B442972D5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699D-8604-45D8-AF17-281CF424AF2B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823DE8-3689-8604-D646-D479BE0148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BC30C98-D8CB-B4E9-2CCD-61C7DD0212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20D6-FEF7-439D-9997-CCD4E7B9B4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35714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263410-6A64-4546-ACD0-668D0C1886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C8F0A69-B6D7-3F39-775E-FD20A1A734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63B8C1-7F57-3385-6E25-E11306E63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699D-8604-45D8-AF17-281CF424AF2B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E37844-16B0-CAD8-533A-E4697B565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BF82937-EB73-086B-6FF6-28D485252F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20D6-FEF7-439D-9997-CCD4E7B9B4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13611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5BF08E-01A9-47B9-0FDC-E97D37CDDE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C8D1094-8749-583E-73BE-0482549CAC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662327E-ED47-2C3B-737D-82F40E355B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94DDD4D-1911-7D8D-9B08-6D7A013B25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699D-8604-45D8-AF17-281CF424AF2B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7087A86-36D6-88F8-341F-1B0948FC0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20DF41A-D5F4-A295-3185-C306BC268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20D6-FEF7-439D-9997-CCD4E7B9B4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837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D3C6F6-EDC2-6C95-A517-83CD4815D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DE67E87-9EC6-14D1-8351-D5F45B8F9D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5DD80DB-F32B-6E9D-063B-3E3DEA22D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2B5D75B2-919D-5EA6-350F-CDBD1A7718B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8A0F3AE-0047-4409-1C50-8FDF8201C4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DE5F064C-F42F-E6B8-CA77-80B77EB88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699D-8604-45D8-AF17-281CF424AF2B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35B92A7-96B8-9716-DF71-3222BDF96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51D2AE5-F999-66E6-2AEE-96CD2F5C69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20D6-FEF7-439D-9997-CCD4E7B9B4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7114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0CCED1-EE00-21D9-570C-AF3C0CE30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7E13F6A4-A088-E36B-A220-BA9AFFFA0F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699D-8604-45D8-AF17-281CF424AF2B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CC30953-707B-09EF-A22F-B9B578F834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E78B0ABD-143D-5635-1CE8-AC105ED99C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20D6-FEF7-439D-9997-CCD4E7B9B4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5459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4C9D73C-8715-0166-5A44-4F6971502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699D-8604-45D8-AF17-281CF424AF2B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583C9B1-16F2-1B8A-53D5-3907D1723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9FA6A9F-5832-A7FC-1077-EEE147846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20D6-FEF7-439D-9997-CCD4E7B9B4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7970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C8E404-5B4C-DB8B-F65E-A1342C80EC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A5E5A5C-8812-0761-78E0-824248F86E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B3F096A-60FD-4136-CAEE-BF16E94D95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5C33AF9-6E7B-A2DE-26E9-DC7EE62C44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699D-8604-45D8-AF17-281CF424AF2B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C9C691F-D0BB-AD7C-B9CA-F2364AECF4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8F869DD-38AD-6BF2-7546-F7283767A4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20D6-FEF7-439D-9997-CCD4E7B9B4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6783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8A0260-609C-27B2-D767-B6539F91C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B5C56A0-C1A0-9CB1-400E-01A06B3C77C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0D08AD0-9FE7-FAC5-6879-E27A27B2FB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043BCF8-D7E4-A17B-4C64-860AC31AB5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9F699D-8604-45D8-AF17-281CF424AF2B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4BBFE8A-6BA5-B75F-3A14-9C2B11A60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D80B1E5-BF4C-B8CF-D6C3-E5CEB149B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020D6-FEF7-439D-9997-CCD4E7B9B4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9329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CD6AF2B-449D-D5D5-5ABB-94D3C2D8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8F1966D-9C16-048A-F407-5DF93D3913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FB554F-9EA4-D949-9327-EED39E5C49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9F699D-8604-45D8-AF17-281CF424AF2B}" type="datetimeFigureOut">
              <a:rPr kumimoji="1" lang="ja-JP" altLang="en-US" smtClean="0"/>
              <a:t>2024/10/22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EDB5B1F-063F-BEE1-1ADA-59C3B7DE86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AC60947-64D2-EC01-32C0-C683DEA6ED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E020D6-FEF7-439D-9997-CCD4E7B9B4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28570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1A3C84-BF6C-9E67-EF8D-3B09CEC79BE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BACF328-6593-8FC2-41A7-AF94D10A8F6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9D441C9D-A7B9-536E-CB51-730093FB97B9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7477" t="39151" r="46545" b="31636"/>
          <a:stretch/>
        </p:blipFill>
        <p:spPr>
          <a:xfrm>
            <a:off x="3399189" y="1538124"/>
            <a:ext cx="4528099" cy="286423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740393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STARHOME</dc:creator>
  <cp:lastModifiedBy>STARHOME</cp:lastModifiedBy>
  <cp:revision>2</cp:revision>
  <dcterms:created xsi:type="dcterms:W3CDTF">2024-10-22T02:10:28Z</dcterms:created>
  <dcterms:modified xsi:type="dcterms:W3CDTF">2024-10-22T02:36:47Z</dcterms:modified>
</cp:coreProperties>
</file>