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63" d="100"/>
          <a:sy n="63" d="100"/>
        </p:scale>
        <p:origin x="3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65C0D8-F1BE-AB8C-B2F2-5E8BE5861F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8CA8081-5B38-58FD-DBC8-4CA200BE5D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7A3AF1-106D-AC2D-A2DB-DCB83EC54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B3AFD-C9D2-47DC-B2F1-8A899F1781B9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4EEA522-9B02-A4E0-DF14-42DF607F9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ED40F8-948F-ED9A-540C-C448FAAB7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521A-B162-4134-A036-4AF86F8214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7758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7F1BE2-E836-C5FC-C858-7D7996C3A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4D66BD4-16B9-1D21-581C-5956038253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F74D9C-CE17-9813-4708-55CFCA16E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B3AFD-C9D2-47DC-B2F1-8A899F1781B9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3F411B-97A5-29F9-297A-235947DA2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801DE1E-9F43-30AC-5EF2-5A3BD7327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521A-B162-4134-A036-4AF86F8214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122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39CE446-0321-BEE1-3D99-746FAD9F6B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778A539-1C5F-14DA-A6CA-84EA448152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D7D7E5-915C-92AE-70B3-19B939471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B3AFD-C9D2-47DC-B2F1-8A899F1781B9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309E388-B3C5-8C55-7A26-8297709D4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8A8536-DAB0-6DBC-6DD3-835F0E8B7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521A-B162-4134-A036-4AF86F8214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3732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2E7C2C-4721-6A7C-1085-C1F1025EA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E9E098-81F6-5D13-B90C-59E15E08E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A86EDC-0E08-A30E-44F1-76BEF8EC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B3AFD-C9D2-47DC-B2F1-8A899F1781B9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77D6B7-7284-E804-DBC8-AB2ECE56F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7B019ED-CAEC-28AC-13F6-D2F082D6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521A-B162-4134-A036-4AF86F8214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6681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F359E7-6CE4-7C21-3C82-11A589BA3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F437848-62EC-6861-A693-343028A367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EB87AF-8124-E4EC-30AD-189D6D825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B3AFD-C9D2-47DC-B2F1-8A899F1781B9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4C2283E-594A-28EA-3E30-ECF961105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DCDE8C2-658E-C20E-DDF0-2C5F86652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521A-B162-4134-A036-4AF86F8214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2836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C6D59A-96C1-A883-9F25-6A344C86B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5728F1-ECE8-6EB1-C885-8E4F77AECF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65F65D8-6450-3680-7B0E-4120BA8A79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A3792B5-4CBB-8536-82D7-56A0359FA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B3AFD-C9D2-47DC-B2F1-8A899F1781B9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4F256BD-3474-4408-686C-8018258EC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3089719-4300-0A00-8357-D0B3661D0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521A-B162-4134-A036-4AF86F8214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5754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597E2A-D0EA-4F3C-21C7-8F8FFB042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7194110-D04E-DD3D-3855-F897D395CE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7124E76-0852-1470-B3C7-CFF3CD1123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1E4F46D-9BFA-4218-0306-7BDF5AA594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257FC6F-6D6A-DAFF-8519-014DAE1028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0DB835D-E026-AB99-36DD-50DBC8894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B3AFD-C9D2-47DC-B2F1-8A899F1781B9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0C78BB5-77EE-A607-2C01-DBBE06D71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0339DFD-C11E-68C2-4065-2BE20F3FE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521A-B162-4134-A036-4AF86F8214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7453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A9C2D3-1C2D-1475-C120-1F6229AC5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D759A6B-873F-97CA-C98D-416C3ED40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B3AFD-C9D2-47DC-B2F1-8A899F1781B9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47C6798-3DB8-6C95-EEEA-A1213752C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2275A3F-B1A4-1D21-45E2-5C10C175B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521A-B162-4134-A036-4AF86F8214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134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90C0791-9437-F3CF-C3CD-026D59DFC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B3AFD-C9D2-47DC-B2F1-8A899F1781B9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ACD053C-3568-3E51-9950-6B65864FE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6FFDF4C-7D29-412F-31C6-B56FE4231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521A-B162-4134-A036-4AF86F8214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4123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9703CB-102A-EBE1-D3FE-3882CF057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5B411DA-073C-F46B-1F43-3F80E5E0E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9A7565C-7164-8E5C-92B9-D5D88A0780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29F5E49-6C20-4998-5BE6-A80E3B0D3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B3AFD-C9D2-47DC-B2F1-8A899F1781B9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FAF2E0E-E06E-C13F-03D4-E5B9CE274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AF564F8-41DE-869B-EBE1-3BEC548F6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521A-B162-4134-A036-4AF86F8214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3691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A60FBA-0C6D-9D47-AC36-F4EBED89E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7BC5818-C807-70C7-091D-46FBD35B9B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DB29378-9F7C-30BE-6B62-12F48DBF1A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AB444D7-DB5B-3540-6A88-1E2857DE7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B3AFD-C9D2-47DC-B2F1-8A899F1781B9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5DAEFFC-112F-8C4E-4936-107841068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5C0D449-E713-7E67-2893-324BE2AA2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521A-B162-4134-A036-4AF86F8214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0630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B83E485-C43A-59F1-BAF2-B5CA20BD2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7739AD1-B7D8-CC39-F730-3AE1FA884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BB3D6A-81C3-EDF6-CAA1-45EFB8A23D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B3AFD-C9D2-47DC-B2F1-8A899F1781B9}" type="datetimeFigureOut">
              <a:rPr kumimoji="1" lang="ja-JP" altLang="en-US" smtClean="0"/>
              <a:t>2024/9/27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2850E3-7503-006F-A434-E02C28C8C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7E311B8-5FF1-618A-3545-EDC2F84CBD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7521A-B162-4134-A036-4AF86F8214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0890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A76F2C-C6C8-F65C-20E0-52BA843E1F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22622C6-2ACB-6298-F143-633F86D71A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5183460B-1EC0-56A3-1215-F379F6086F5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3600" t="20089" r="13800" b="14844"/>
          <a:stretch/>
        </p:blipFill>
        <p:spPr>
          <a:xfrm>
            <a:off x="1328928" y="0"/>
            <a:ext cx="10057534" cy="6998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214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STARHOME</dc:creator>
  <cp:lastModifiedBy>STARHOME</cp:lastModifiedBy>
  <cp:revision>1</cp:revision>
  <dcterms:created xsi:type="dcterms:W3CDTF">2024-09-27T02:36:58Z</dcterms:created>
  <dcterms:modified xsi:type="dcterms:W3CDTF">2024-09-27T02:37:21Z</dcterms:modified>
</cp:coreProperties>
</file>