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B259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B68E6E-5FA8-8EF3-B171-AC7043ACB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33647EB-0358-D03E-C5B6-D39DADAAD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C22F01-D419-1B43-EA0B-03B59470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1204-386D-4193-9A0F-AF2BCA53898C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F9FFB2-3B59-47F6-E9EE-0F8DC222E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0248B6-A6FA-0FB7-DB0B-4D81504B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E170-67E5-40D0-A6C6-C39A1D316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01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61D514-0C5F-9458-6C66-5A4A5498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C78D952-8550-4AB1-FF81-9212DC444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0BFBE3-17B0-927B-3964-12E11D7B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1204-386D-4193-9A0F-AF2BCA53898C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AF221D-EF69-BC4D-6C64-73C95A32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E81058-FFA1-BFC4-6C3C-F0FDBEBD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E170-67E5-40D0-A6C6-C39A1D316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12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FB82B93-C6E6-E6B8-A4CA-A2F20E086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ECED590-8FC9-F497-1D76-13DCCE697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AA0D58-3DB4-076E-B602-69EA7A5D9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1204-386D-4193-9A0F-AF2BCA53898C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768412-0C03-84DF-BED1-D2DA604D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8C91F3-D1A6-5FF1-D3FF-DE3770A2E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E170-67E5-40D0-A6C6-C39A1D316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28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D01C0C-2AFD-0F43-BAB8-77166AA9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B80896-701C-3A0A-5AB7-504BF1611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DAE331-62A7-41B5-0925-796FF7EF4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1204-386D-4193-9A0F-AF2BCA53898C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E24533-0479-D582-08BD-28E3219B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B5ACC3-E2EF-EACA-59A0-5F46E25B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E170-67E5-40D0-A6C6-C39A1D316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6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0E891C-7135-8453-CC81-5F45EAACF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9583928-29CD-0F3A-DFF2-C55FDA85B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A4864A-755B-1B1C-56CB-D021E0C47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1204-386D-4193-9A0F-AF2BCA53898C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46C045-90D6-101B-DC16-2A66BFA7C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977C2A-0718-8665-12EF-2BC502B6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E170-67E5-40D0-A6C6-C39A1D316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52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04082A-C149-A850-B096-6B1DB842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AAEB57-AA83-112B-79CB-772D1E69B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FA349AA-07F2-D2E3-A932-70F5AA597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05CF82-BE4B-1202-8150-62059C5DF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1204-386D-4193-9A0F-AF2BCA53898C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189B55-43A2-8154-C6B7-9BA3E1F5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4426DE-A756-CDE1-C4A1-1EBAD265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E170-67E5-40D0-A6C6-C39A1D316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02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A23E11-9046-5716-E1CB-C761E9A4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F3449E-5CBC-0F6D-834E-58E2E2EAB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A88709E-5183-C610-A476-63F095D59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791ADFE-22DB-7D5E-A783-011875809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E67FBF7-E3FF-FE6B-B20B-D9FBC6B14B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3380EEC-5933-6B8E-C349-BFFBAC91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1204-386D-4193-9A0F-AF2BCA53898C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552A15D-94A6-F2C3-7467-BBC2310F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F78814D-9DEA-6817-7052-1A39B451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E170-67E5-40D0-A6C6-C39A1D316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38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656407-EFB2-5991-5410-89D95BC49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241F39-0979-DA34-37B1-0C7350C0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1204-386D-4193-9A0F-AF2BCA53898C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CFA441F-B45A-C7B3-30FF-48A547FBC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8F1D624-7737-091F-A8EF-74DB8E50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E170-67E5-40D0-A6C6-C39A1D316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09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0B2C3E5-DA01-5A00-063E-7A34FB215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1204-386D-4193-9A0F-AF2BCA53898C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25916D3-B945-EE09-D8FD-371C45EA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58C558-8AC6-2B91-563E-5B2FD61A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E170-67E5-40D0-A6C6-C39A1D316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43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93436A-155D-D27B-67E8-49F7E62F8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083B60-A88C-9886-0AF6-4D173441D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6467EFE-5551-8B55-6510-43801B94B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A226F5-D64D-590F-177F-00C49E28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1204-386D-4193-9A0F-AF2BCA53898C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4B97CA-70B9-9FD7-575E-C64710104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D0147B-B62A-E67D-6B42-A5DB8813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E170-67E5-40D0-A6C6-C39A1D316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80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44BFCF-159E-E3DB-4958-B4C39210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9F3C5C7-BC63-DFF4-455D-0D0A302DE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EAB7DC-3F34-CD4F-3430-93A5E81B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550456-FAB1-8F0F-D490-A4D872FF8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1204-386D-4193-9A0F-AF2BCA53898C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9E0684-02A7-4E81-D39D-D74BA121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FFCF2B-5F78-3570-2D5A-DA82372C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E170-67E5-40D0-A6C6-C39A1D316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78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7C0F10D-6993-BE5D-FB3E-1B6A30301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55FCF9B-48A6-D7BB-16C8-A13701962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360441-EAD2-94A5-E7B7-E42D09958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1204-386D-4193-9A0F-AF2BCA53898C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98F4D-063E-831B-1D68-510B34FD6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1B95AA-DB14-3FD7-F3CD-C26E14F6C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0E170-67E5-40D0-A6C6-C39A1D316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45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629C2A2F-E909-3DCC-80D8-0007295571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98184A4-A521-F35D-887A-3F51A08CD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 l="1500" t="25333" r="76273" b="48093"/>
          <a:stretch/>
        </p:blipFill>
        <p:spPr>
          <a:xfrm>
            <a:off x="1524000" y="866054"/>
            <a:ext cx="7273636" cy="43434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E68AEAF-BD71-7044-3CE7-DF8F9BD10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07167">
            <a:off x="1450259" y="1129020"/>
            <a:ext cx="2030361" cy="58119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0B204C6-A10B-9347-C39B-6C0062F76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738338" y="725577"/>
            <a:ext cx="2163095" cy="1647099"/>
          </a:xfrm>
          <a:prstGeom prst="rect">
            <a:avLst/>
          </a:prstGeom>
        </p:spPr>
      </p:pic>
      <p:sp>
        <p:nvSpPr>
          <p:cNvPr id="12" name="涙形 11">
            <a:extLst>
              <a:ext uri="{FF2B5EF4-FFF2-40B4-BE49-F238E27FC236}">
                <a16:creationId xmlns:a16="http://schemas.microsoft.com/office/drawing/2014/main" id="{95784686-2DA7-3258-9F1E-67ECBAE06C8F}"/>
              </a:ext>
            </a:extLst>
          </p:cNvPr>
          <p:cNvSpPr/>
          <p:nvPr/>
        </p:nvSpPr>
        <p:spPr>
          <a:xfrm rot="8112656">
            <a:off x="3608605" y="1506117"/>
            <a:ext cx="3040794" cy="2969773"/>
          </a:xfrm>
          <a:prstGeom prst="teardrop">
            <a:avLst>
              <a:gd name="adj" fmla="val 10592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5E5BCF1-75D5-E1E3-0D7D-F2E602134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6761" y="1549127"/>
            <a:ext cx="2831691" cy="3494821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379A87C-3821-3EF1-F605-A9874A667190}"/>
              </a:ext>
            </a:extLst>
          </p:cNvPr>
          <p:cNvSpPr txBox="1"/>
          <p:nvPr/>
        </p:nvSpPr>
        <p:spPr>
          <a:xfrm>
            <a:off x="3990779" y="1648546"/>
            <a:ext cx="2340078" cy="224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kumimoji="1" lang="ja-JP" altLang="en-US" sz="8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土地</a:t>
            </a:r>
            <a:endParaRPr kumimoji="1" lang="en-US" altLang="ja-JP" sz="8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9000"/>
              </a:lnSpc>
            </a:pPr>
            <a:r>
              <a:rPr lang="ja-JP" altLang="en-US" sz="7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探し</a:t>
            </a:r>
            <a:endParaRPr kumimoji="1" lang="ja-JP" altLang="en-US" sz="7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0E36682-BEDF-506B-F071-FE53ED8E5436}"/>
              </a:ext>
            </a:extLst>
          </p:cNvPr>
          <p:cNvSpPr txBox="1"/>
          <p:nvPr/>
        </p:nvSpPr>
        <p:spPr>
          <a:xfrm>
            <a:off x="3904130" y="3899687"/>
            <a:ext cx="2340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相談会</a:t>
            </a:r>
            <a:endParaRPr kumimoji="1" lang="en-US" altLang="ja-JP" sz="3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吹き出し: 円形 17">
            <a:extLst>
              <a:ext uri="{FF2B5EF4-FFF2-40B4-BE49-F238E27FC236}">
                <a16:creationId xmlns:a16="http://schemas.microsoft.com/office/drawing/2014/main" id="{296281AF-E06F-1EAF-D71E-144037405189}"/>
              </a:ext>
            </a:extLst>
          </p:cNvPr>
          <p:cNvSpPr/>
          <p:nvPr/>
        </p:nvSpPr>
        <p:spPr>
          <a:xfrm>
            <a:off x="2497788" y="3893776"/>
            <a:ext cx="1198747" cy="1097580"/>
          </a:xfrm>
          <a:prstGeom prst="wedgeEllipseCallout">
            <a:avLst>
              <a:gd name="adj1" fmla="val 47317"/>
              <a:gd name="adj2" fmla="val 6708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ご相談受付中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F5A040D-C69D-9945-AB3A-9EFAB114BFF4}"/>
              </a:ext>
            </a:extLst>
          </p:cNvPr>
          <p:cNvSpPr/>
          <p:nvPr/>
        </p:nvSpPr>
        <p:spPr>
          <a:xfrm>
            <a:off x="7464689" y="955749"/>
            <a:ext cx="591053" cy="3362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理想の家づくりは</a:t>
            </a:r>
          </a:p>
        </p:txBody>
      </p:sp>
      <p:sp>
        <p:nvSpPr>
          <p:cNvPr id="20" name="タイトル 19">
            <a:extLst>
              <a:ext uri="{FF2B5EF4-FFF2-40B4-BE49-F238E27FC236}">
                <a16:creationId xmlns:a16="http://schemas.microsoft.com/office/drawing/2014/main" id="{B21FE4EB-5164-F6BA-BE90-3A8AB7EFE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2409" y="1648546"/>
            <a:ext cx="639097" cy="3195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賢い土地探しから</a:t>
            </a:r>
          </a:p>
        </p:txBody>
      </p:sp>
    </p:spTree>
    <p:extLst>
      <p:ext uri="{BB962C8B-B14F-4D97-AF65-F5344CB8AC3E}">
        <p14:creationId xmlns:p14="http://schemas.microsoft.com/office/powerpoint/2010/main" val="3216425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</Words>
  <Application>Microsoft Office PowerPoint</Application>
  <PresentationFormat>ワイド画面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游ゴシック</vt:lpstr>
      <vt:lpstr>游ゴシック Light</vt:lpstr>
      <vt:lpstr>Arial</vt:lpstr>
      <vt:lpstr>Office テーマ</vt:lpstr>
      <vt:lpstr>賢い土地探しから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STARHOME</dc:creator>
  <cp:lastModifiedBy>STARHOME</cp:lastModifiedBy>
  <cp:revision>1</cp:revision>
  <cp:lastPrinted>2024-11-21T04:53:34Z</cp:lastPrinted>
  <dcterms:created xsi:type="dcterms:W3CDTF">2024-11-21T04:53:18Z</dcterms:created>
  <dcterms:modified xsi:type="dcterms:W3CDTF">2024-11-21T04:55:58Z</dcterms:modified>
</cp:coreProperties>
</file>