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65C0D8-F1BE-AB8C-B2F2-5E8BE5861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8CA8081-5B38-58FD-DBC8-4CA200BE5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7A3AF1-106D-AC2D-A2DB-DCB83EC5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EEA522-9B02-A4E0-DF14-42DF607F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ED40F8-948F-ED9A-540C-C448FAAB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75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F1BE2-E836-C5FC-C858-7D7996C3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D66BD4-16B9-1D21-581C-595603825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F74D9C-CE17-9813-4708-55CFCA16E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3F411B-97A5-29F9-297A-235947DA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01DE1E-9F43-30AC-5EF2-5A3BD732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39CE446-0321-BEE1-3D99-746FAD9F6B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78A539-1C5F-14DA-A6CA-84EA44815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D7D7E5-915C-92AE-70B3-19B93947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09E388-B3C5-8C55-7A26-8297709D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8A8536-DAB0-6DBC-6DD3-835F0E8B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73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2E7C2C-4721-6A7C-1085-C1F1025EA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E9E098-81F6-5D13-B90C-59E15E08E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A86EDC-0E08-A30E-44F1-76BEF8EC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77D6B7-7284-E804-DBC8-AB2ECE56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B019ED-CAEC-28AC-13F6-D2F082D6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68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359E7-6CE4-7C21-3C82-11A589BA3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437848-62EC-6861-A693-343028A36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EB87AF-8124-E4EC-30AD-189D6D82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C2283E-594A-28EA-3E30-ECF96110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DE8C2-658E-C20E-DDF0-2C5F866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83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C6D59A-96C1-A883-9F25-6A344C86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5728F1-ECE8-6EB1-C885-8E4F77AEC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F65D8-6450-3680-7B0E-4120BA8A7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3792B5-4CBB-8536-82D7-56A0359FA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F256BD-3474-4408-686C-8018258E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089719-4300-0A00-8357-D0B3661D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7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597E2A-D0EA-4F3C-21C7-8F8FFB04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194110-D04E-DD3D-3855-F897D395C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124E76-0852-1470-B3C7-CFF3CD112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E4F46D-9BFA-4218-0306-7BDF5AA59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257FC6F-6D6A-DAFF-8519-014DAE1028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DB835D-E026-AB99-36DD-50DBC889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C78BB5-77EE-A607-2C01-DBBE06D71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339DFD-C11E-68C2-4065-2BE20F3F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45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9C2D3-1C2D-1475-C120-1F6229AC5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759A6B-873F-97CA-C98D-416C3ED4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7C6798-3DB8-6C95-EEEA-A1213752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275A3F-B1A4-1D21-45E2-5C10C175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3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0C0791-9437-F3CF-C3CD-026D59DF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CD053C-3568-3E51-9950-6B65864F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FFDF4C-7D29-412F-31C6-B56FE423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12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9703CB-102A-EBE1-D3FE-3882CF057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B411DA-073C-F46B-1F43-3F80E5E0E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A7565C-7164-8E5C-92B9-D5D88A078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9F5E49-6C20-4998-5BE6-A80E3B0D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AF2E0E-E06E-C13F-03D4-E5B9CE27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F564F8-41DE-869B-EBE1-3BEC548F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69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A60FBA-0C6D-9D47-AC36-F4EBED89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BC5818-C807-70C7-091D-46FBD35B9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B29378-9F7C-30BE-6B62-12F48DBF1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B444D7-DB5B-3540-6A88-1E2857DE7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DAEFFC-112F-8C4E-4936-107841068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C0D449-E713-7E67-2893-324BE2AA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63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83E485-C43A-59F1-BAF2-B5CA20BD2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739AD1-B7D8-CC39-F730-3AE1FA884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BB3D6A-81C3-EDF6-CAA1-45EFB8A23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B3AFD-C9D2-47DC-B2F1-8A899F1781B9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2850E3-7503-006F-A434-E02C28C8C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E311B8-5FF1-618A-3545-EDC2F84CB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521A-B162-4134-A036-4AF86F821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89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A76F2C-C6C8-F65C-20E0-52BA843E1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2622C6-2ACB-6298-F143-633F86D71A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183460B-1EC0-56A3-1215-F379F6086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600" t="20089" r="13800" b="14844"/>
          <a:stretch/>
        </p:blipFill>
        <p:spPr>
          <a:xfrm>
            <a:off x="1328928" y="0"/>
            <a:ext cx="10057534" cy="69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1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STARHOME</dc:creator>
  <cp:lastModifiedBy>STARHOME</cp:lastModifiedBy>
  <cp:revision>1</cp:revision>
  <dcterms:created xsi:type="dcterms:W3CDTF">2024-09-27T02:36:58Z</dcterms:created>
  <dcterms:modified xsi:type="dcterms:W3CDTF">2024-09-27T02:37:21Z</dcterms:modified>
</cp:coreProperties>
</file>